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8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Fernanda Fernández Jeldres" initials="MFFJ" lastIdx="1" clrIdx="0">
    <p:extLst>
      <p:ext uri="{19B8F6BF-5375-455C-9EA6-DF929625EA0E}">
        <p15:presenceInfo xmlns:p15="http://schemas.microsoft.com/office/powerpoint/2012/main" userId="f72a2080b848b7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01A7A2-62B3-4019-896C-7DAEBB708317}" v="1" dt="2020-09-30T19:17:37.9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Fernanda Fernández Jeldres" userId="f72a2080b848b7c4" providerId="LiveId" clId="{B901A7A2-62B3-4019-896C-7DAEBB708317}"/>
    <pc:docChg chg="custSel modSld">
      <pc:chgData name="Maria Fernanda Fernández Jeldres" userId="f72a2080b848b7c4" providerId="LiveId" clId="{B901A7A2-62B3-4019-896C-7DAEBB708317}" dt="2020-09-30T19:18:52.606" v="244" actId="20577"/>
      <pc:docMkLst>
        <pc:docMk/>
      </pc:docMkLst>
      <pc:sldChg chg="addSp modSp mod">
        <pc:chgData name="Maria Fernanda Fernández Jeldres" userId="f72a2080b848b7c4" providerId="LiveId" clId="{B901A7A2-62B3-4019-896C-7DAEBB708317}" dt="2020-09-30T19:17:55.024" v="41" actId="20577"/>
        <pc:sldMkLst>
          <pc:docMk/>
          <pc:sldMk cId="2659094430" sldId="256"/>
        </pc:sldMkLst>
        <pc:spChg chg="mod">
          <ac:chgData name="Maria Fernanda Fernández Jeldres" userId="f72a2080b848b7c4" providerId="LiveId" clId="{B901A7A2-62B3-4019-896C-7DAEBB708317}" dt="2020-09-30T19:17:55.024" v="41" actId="20577"/>
          <ac:spMkLst>
            <pc:docMk/>
            <pc:sldMk cId="2659094430" sldId="256"/>
            <ac:spMk id="3" creationId="{0FD308D0-AC1F-42C2-A81E-0F5FCC34D2AA}"/>
          </ac:spMkLst>
        </pc:spChg>
        <pc:picChg chg="add mod">
          <ac:chgData name="Maria Fernanda Fernández Jeldres" userId="f72a2080b848b7c4" providerId="LiveId" clId="{B901A7A2-62B3-4019-896C-7DAEBB708317}" dt="2020-09-30T19:17:39.855" v="1" actId="1076"/>
          <ac:picMkLst>
            <pc:docMk/>
            <pc:sldMk cId="2659094430" sldId="256"/>
            <ac:picMk id="4" creationId="{E7823840-CE13-470C-B89F-DB819696C1DD}"/>
          </ac:picMkLst>
        </pc:picChg>
      </pc:sldChg>
      <pc:sldChg chg="modSp mod">
        <pc:chgData name="Maria Fernanda Fernández Jeldres" userId="f72a2080b848b7c4" providerId="LiveId" clId="{B901A7A2-62B3-4019-896C-7DAEBB708317}" dt="2020-09-30T19:18:52.606" v="244" actId="20577"/>
        <pc:sldMkLst>
          <pc:docMk/>
          <pc:sldMk cId="1912939385" sldId="257"/>
        </pc:sldMkLst>
        <pc:spChg chg="mod">
          <ac:chgData name="Maria Fernanda Fernández Jeldres" userId="f72a2080b848b7c4" providerId="LiveId" clId="{B901A7A2-62B3-4019-896C-7DAEBB708317}" dt="2020-09-30T19:18:23.013" v="115" actId="20577"/>
          <ac:spMkLst>
            <pc:docMk/>
            <pc:sldMk cId="1912939385" sldId="257"/>
            <ac:spMk id="2" creationId="{1F7D9A58-C629-4A1D-B6C1-65939746E391}"/>
          </ac:spMkLst>
        </pc:spChg>
        <pc:spChg chg="mod">
          <ac:chgData name="Maria Fernanda Fernández Jeldres" userId="f72a2080b848b7c4" providerId="LiveId" clId="{B901A7A2-62B3-4019-896C-7DAEBB708317}" dt="2020-09-30T19:18:52.606" v="244" actId="20577"/>
          <ac:spMkLst>
            <pc:docMk/>
            <pc:sldMk cId="1912939385" sldId="257"/>
            <ac:spMk id="3" creationId="{E9313ECE-01AC-4844-A9EB-EF400CD5736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28C77-9926-4AB5-B85B-66BD526F1B7B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FE6E3-D08A-4F1C-9A6F-490DC56BF8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074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572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642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969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8752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1358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841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6412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7840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8C78-5C93-4428-9E93-84371033573C}" type="datetime1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6503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9365-E322-4B51-BDBE-3B96459ED833}" type="datetime1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0942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A27-8C86-4CC0-8414-A0ED3CDA09FF}" type="datetime1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90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7871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6037-C508-4169-9BEE-B862D555AB10}" type="datetime1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3588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868A-B6E5-4D5E-BB59-E3DD5B8C1D7B}" type="datetime1">
              <a:rPr lang="es-CL" smtClean="0"/>
              <a:t>05-10-2020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9942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6C78-422E-4EB0-B9BC-5E2BDEBF3C97}" type="datetime1">
              <a:rPr lang="es-CL" smtClean="0"/>
              <a:t>05-10-2020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5055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0631-CE31-4951-8E9F-FBF0D992D794}" type="datetime1">
              <a:rPr lang="es-CL" smtClean="0"/>
              <a:t>05-10-2020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1424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33FD-E078-48CF-A73C-A443C0AA1AA3}" type="datetime1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8857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A093-2CF5-4226-BD96-24F5E8F46005}" type="datetime1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757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4FB0-762C-4F24-A125-47E955A249A1}" type="datetime1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899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8C55-5839-42B0-9A3C-B6469F09E68D}" type="datetime1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9629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1F54-A729-4C7F-BC86-0B7992BF0D27}" type="datetime1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0835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2A72-B8BC-4015-8AEF-97B6DC4E7CFC}" type="datetime1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295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7621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20C6-4F6D-44E0-A134-B8428CAD8768}" type="datetime1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769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7622A-FF9F-44C3-A4A6-760C7E81B1FE}" type="datetime1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9527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EDC-2B02-48E2-9FB8-63B1C0CB4CEB}" type="datetime1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208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268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678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0851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078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922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888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6A537-2EA3-4F09-A872-8FC707F9202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EF27D3-1D06-46A3-8E87-F650CC0E7A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95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03B04-AB87-4D17-99BF-40AB27FD8066}" type="datetime1">
              <a:rPr lang="es-CL" smtClean="0"/>
              <a:t>05-10-2020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AC48400-B896-4AE8-B7B3-D063C3F660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34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4D655D-4EA3-4CD3-B563-7A977301D6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ENGLISH 4TH GRADE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FD308D0-AC1F-42C2-A81E-0F5FCC34D2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Miss: María Fernanda Fernández Jeldres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7823840-CE13-470C-B89F-DB819696C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590" y="1167188"/>
            <a:ext cx="2072820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94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D1A9A8-7D8E-4FAC-BC3D-5E49FCE17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NOW LET’S SEE THE WORKSHEET.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1DFEB1F7-AAF5-44A2-801C-890B5B90A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3105" y="2182714"/>
            <a:ext cx="4381500" cy="3286125"/>
          </a:xfrm>
          <a:prstGeom prst="rect">
            <a:avLst/>
          </a:prstGeom>
        </p:spPr>
      </p:pic>
      <p:pic>
        <p:nvPicPr>
          <p:cNvPr id="6" name="Imagen 5" descr="31140465-personaje-de-dibujos-animados-de-lápiz-apunta">
            <a:extLst>
              <a:ext uri="{FF2B5EF4-FFF2-40B4-BE49-F238E27FC236}">
                <a16:creationId xmlns:a16="http://schemas.microsoft.com/office/drawing/2014/main" xmlns="" id="{ED8D75DD-E760-4426-AA2E-F45BB51BA5B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r="8423"/>
          <a:stretch>
            <a:fillRect/>
          </a:stretch>
        </p:blipFill>
        <p:spPr bwMode="auto">
          <a:xfrm>
            <a:off x="2349426" y="2182714"/>
            <a:ext cx="2619527" cy="3635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32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7D9A58-C629-4A1D-B6C1-65939746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OBJECTIVE: TO IDENTIFY THE PREPOSITIONS OF PLACE AND THE PLACES OF THE CITHY.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9313ECE-01AC-4844-A9EB-EF400CD57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dirty="0"/>
              <a:t>OBJETIVO: IDENTIFICAR LAS PREPOSICIONES DE LUGAR Y LOS LUGARES DE LA CIUDAD.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WHAT PREPOSITIONS OF PLACE DO YOU REMEMBER?</a:t>
            </a:r>
          </a:p>
          <a:p>
            <a:r>
              <a:rPr lang="es-CL" dirty="0"/>
              <a:t>WHAT PLACES OF THE CITY DO YOU REMEMBER?   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4B6FF39-C405-45E1-8EEE-B5DF89C46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09"/>
          <a:stretch/>
        </p:blipFill>
        <p:spPr>
          <a:xfrm>
            <a:off x="8871296" y="3695729"/>
            <a:ext cx="2085975" cy="20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3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587B52-3353-44A2-8812-64199400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THE PLACES OF THE CITY.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EF89ECC-8BD1-47E8-B9BA-C5EC1780E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THE PLACES OF THE CITY ARE DIFFERENT BUILDINGS THAT YOU CAN FIND IN A CITY AND WHERE YOU CAN DO DIFFERENT THINGS.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FOR EXAMPLE: IN A </a:t>
            </a:r>
            <a:r>
              <a:rPr lang="es-CL" u="sng" dirty="0"/>
              <a:t>SCHOOL</a:t>
            </a:r>
            <a:r>
              <a:rPr lang="es-CL" dirty="0"/>
              <a:t> YOU CAN STUDY.</a:t>
            </a:r>
          </a:p>
          <a:p>
            <a:pPr marL="1828800" lvl="4" indent="0">
              <a:buNone/>
            </a:pPr>
            <a:r>
              <a:rPr lang="es-CL" sz="1800" dirty="0"/>
              <a:t>   IN A </a:t>
            </a:r>
            <a:r>
              <a:rPr lang="es-CL" sz="1800" u="sng" dirty="0"/>
              <a:t>RESTAURANT </a:t>
            </a:r>
            <a:r>
              <a:rPr lang="es-CL" sz="1800" dirty="0"/>
              <a:t>YOU CAN EAT.</a:t>
            </a:r>
          </a:p>
        </p:txBody>
      </p:sp>
      <p:pic>
        <p:nvPicPr>
          <p:cNvPr id="7" name="Imagen 6" descr="31140465-personaje-de-dibujos-animados-de-lápiz-apunta">
            <a:extLst>
              <a:ext uri="{FF2B5EF4-FFF2-40B4-BE49-F238E27FC236}">
                <a16:creationId xmlns:a16="http://schemas.microsoft.com/office/drawing/2014/main" xmlns="" id="{7F3CABA4-9925-4294-8A25-E166E763EAF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r="8423"/>
          <a:stretch>
            <a:fillRect/>
          </a:stretch>
        </p:blipFill>
        <p:spPr bwMode="auto">
          <a:xfrm>
            <a:off x="3489160" y="4350029"/>
            <a:ext cx="1427396" cy="20640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ube 7">
            <a:extLst>
              <a:ext uri="{FF2B5EF4-FFF2-40B4-BE49-F238E27FC236}">
                <a16:creationId xmlns:a16="http://schemas.microsoft.com/office/drawing/2014/main" xmlns="" id="{A0755D05-A513-4A3A-921C-4390CC337325}"/>
              </a:ext>
            </a:extLst>
          </p:cNvPr>
          <p:cNvSpPr/>
          <p:nvPr/>
        </p:nvSpPr>
        <p:spPr>
          <a:xfrm>
            <a:off x="5664331" y="4325090"/>
            <a:ext cx="5092505" cy="18147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LET’S SEE THE PLACES OF THE CITY THAT WE’LL LEARN!</a:t>
            </a:r>
          </a:p>
        </p:txBody>
      </p:sp>
    </p:spTree>
    <p:extLst>
      <p:ext uri="{BB962C8B-B14F-4D97-AF65-F5344CB8AC3E}">
        <p14:creationId xmlns:p14="http://schemas.microsoft.com/office/powerpoint/2010/main" val="97114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08BC3D-F2CD-48BB-87C9-1A79E053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PLACES OF THE CITY VOCABULARY.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ED3E2593-0696-4A6D-B9BD-2108E2D9C1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301582"/>
              </p:ext>
            </p:extLst>
          </p:nvPr>
        </p:nvGraphicFramePr>
        <p:xfrm>
          <a:off x="2165144" y="1563757"/>
          <a:ext cx="89154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xmlns="" val="2548722213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516079404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190446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PLACE OF THE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PRONUNCIATION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6975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JOSPITAL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5128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COLEGIO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ESKUL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0075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SUPERMARKET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SUPERMERCADO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SUPERMARKET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110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BANCO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BANK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4751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POLICE 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ESTACION DE POLICIA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POLIS ESTEICHON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2146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FIRE 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ESTACION DE BOMBEROS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FAYER ESTEICHON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6547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CINEMA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CINEMA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5485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RESTAURANT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RESTAURANTE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RESTORANT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0430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PARQUE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7703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TRAIN 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ESTACION DE TRENES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TREIN ESTEICHON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953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CENTRO COMERCIAL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619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STORE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TIENDA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ESTOR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3937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20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80909A-DF1F-44CF-8378-A279F4DC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PREPOSITIONS OF PLACE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41855EE-E528-46AE-9802-844854A9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1"/>
            <a:ext cx="8915400" cy="1656522"/>
          </a:xfrm>
        </p:spPr>
        <p:txBody>
          <a:bodyPr/>
          <a:lstStyle/>
          <a:p>
            <a:r>
              <a:rPr lang="es-CL" dirty="0"/>
              <a:t>THE PREPOSITIONS OF PLACE ARE SOME WORDS THAT CAN TELL US THE LOCATION OF AN OBJECT, PERSON, PLACE, ETC.</a:t>
            </a:r>
          </a:p>
          <a:p>
            <a:r>
              <a:rPr lang="es-CL" dirty="0"/>
              <a:t>LAS PREPOSICIONES DE LUGAR SON PALABRAS QUE NOS INDICAN LA UBICACIÓN DE UN OBJETO, PERSONA, LUGAR, ETC.</a:t>
            </a:r>
          </a:p>
        </p:txBody>
      </p:sp>
      <p:pic>
        <p:nvPicPr>
          <p:cNvPr id="4" name="Imagen 3" descr="31140465-personaje-de-dibujos-animados-de-lápiz-apunta">
            <a:extLst>
              <a:ext uri="{FF2B5EF4-FFF2-40B4-BE49-F238E27FC236}">
                <a16:creationId xmlns:a16="http://schemas.microsoft.com/office/drawing/2014/main" xmlns="" id="{E3E553FF-EA82-4F35-9C11-51112412CCD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r="8423"/>
          <a:stretch>
            <a:fillRect/>
          </a:stretch>
        </p:blipFill>
        <p:spPr bwMode="auto">
          <a:xfrm>
            <a:off x="3780708" y="4018724"/>
            <a:ext cx="1427396" cy="20640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ube 4">
            <a:extLst>
              <a:ext uri="{FF2B5EF4-FFF2-40B4-BE49-F238E27FC236}">
                <a16:creationId xmlns:a16="http://schemas.microsoft.com/office/drawing/2014/main" xmlns="" id="{1A7FF438-3A5E-4464-A269-E08014F01EF8}"/>
              </a:ext>
            </a:extLst>
          </p:cNvPr>
          <p:cNvSpPr/>
          <p:nvPr/>
        </p:nvSpPr>
        <p:spPr>
          <a:xfrm>
            <a:off x="5923722" y="4018724"/>
            <a:ext cx="4876800" cy="183873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LET’S SEE THE PREPOSITIONS OF PLACE THAT WE’LL LEARN.</a:t>
            </a:r>
          </a:p>
        </p:txBody>
      </p:sp>
    </p:spTree>
    <p:extLst>
      <p:ext uri="{BB962C8B-B14F-4D97-AF65-F5344CB8AC3E}">
        <p14:creationId xmlns:p14="http://schemas.microsoft.com/office/powerpoint/2010/main" val="1380637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9B358E-90FB-4083-9477-7645CE265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PREPOSITIONS OF PLACES VOCABULARY.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9478049A-D0E9-4C29-9742-F424B4DEB9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542288"/>
              </p:ext>
            </p:extLst>
          </p:nvPr>
        </p:nvGraphicFramePr>
        <p:xfrm>
          <a:off x="2589213" y="2133600"/>
          <a:ext cx="8915400" cy="315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xmlns="" val="4033802523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366783095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3360849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PREPOSITION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PRONUNCIATION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7307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NEXT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AL 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NEXT 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216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IN FRONT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FRENTE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IN FRONT 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2225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BEHIND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DETRÁS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BIJAIN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3290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BETWEEN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BITUIN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3264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OPPOSITE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OPUESTO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OPOSIT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986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CL" dirty="0"/>
                        <a:t>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4727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535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F4C104D-5F30-4811-9376-566B26E47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9582A2-5386-4BF3-8CBE-1E69F60A7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s-CL" dirty="0"/>
              <a:t>SOME EXAMPLES.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15E34B-5D02-4E01-A936-E8E1C0AB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5EFBA64-749B-496A-91B3-6EF89AFC9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4204129" cy="3922875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THE HOSPITAL IS </a:t>
            </a:r>
            <a:r>
              <a:rPr lang="en-US" sz="2000" u="sng" dirty="0"/>
              <a:t>NEXT TO </a:t>
            </a:r>
            <a:r>
              <a:rPr lang="en-US" sz="2000" dirty="0"/>
              <a:t>THE POLICE STATION.</a:t>
            </a:r>
          </a:p>
          <a:p>
            <a:r>
              <a:rPr lang="en-US" sz="2000" dirty="0"/>
              <a:t>THE CINEMA IS </a:t>
            </a:r>
            <a:r>
              <a:rPr lang="en-US" sz="2000" u="sng" dirty="0"/>
              <a:t>OPPOSITE</a:t>
            </a:r>
            <a:r>
              <a:rPr lang="en-US" sz="2000" dirty="0"/>
              <a:t> TO THE HOSPITAL.</a:t>
            </a:r>
          </a:p>
          <a:p>
            <a:r>
              <a:rPr lang="en-US" sz="2000" dirty="0"/>
              <a:t>THE SUPERMARKET IS </a:t>
            </a:r>
            <a:r>
              <a:rPr lang="en-US" sz="2000" u="sng" dirty="0"/>
              <a:t>BEHIND</a:t>
            </a:r>
            <a:r>
              <a:rPr lang="en-US" sz="2000" dirty="0"/>
              <a:t> THE BOOK SHOP.</a:t>
            </a:r>
          </a:p>
          <a:p>
            <a:r>
              <a:rPr lang="en-US" sz="2000" dirty="0"/>
              <a:t>THE UNDERGROUND STATION IS </a:t>
            </a:r>
            <a:r>
              <a:rPr lang="en-US" sz="2000" u="sng" dirty="0"/>
              <a:t>IN FRONT OF</a:t>
            </a:r>
            <a:r>
              <a:rPr lang="en-US" sz="2000" dirty="0"/>
              <a:t> THE SHOP.</a:t>
            </a:r>
          </a:p>
          <a:p>
            <a:r>
              <a:rPr lang="en-US" sz="2000" dirty="0"/>
              <a:t>THE CAFÉ IS </a:t>
            </a:r>
            <a:r>
              <a:rPr lang="en-US" sz="2000" u="sng" dirty="0"/>
              <a:t>BETWEEN</a:t>
            </a:r>
            <a:r>
              <a:rPr lang="en-US" sz="2000" dirty="0"/>
              <a:t> THE ITALIAN RESTAURANT AND THE UNDERGROUND STATION.</a:t>
            </a:r>
          </a:p>
          <a:p>
            <a:r>
              <a:rPr lang="en-US" sz="2000" dirty="0"/>
              <a:t>THE HOSPITAL IS </a:t>
            </a:r>
            <a:r>
              <a:rPr lang="en-US" sz="2000" u="sng" dirty="0"/>
              <a:t>ON</a:t>
            </a:r>
            <a:r>
              <a:rPr lang="en-US" sz="2000" dirty="0"/>
              <a:t> King’s Road.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0E247250-B2AA-4083-92AA-49B27CB17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599" y="1623685"/>
            <a:ext cx="6609521" cy="4594236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7DE3414B-B032-4710-A468-D3285E38C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E3652F-29BB-427A-9E13-DCEBB6AF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LET’S LOOK AT THE PICTURE AND MAKE SENTENCES USING THE PLACES OF THE CITY AND THE PREPOSITIONS OF PLACE.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CA8EC7B1-F8FE-4D67-9C68-2A0F82B33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411896"/>
            <a:ext cx="7505232" cy="42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5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4FE788-3D6F-4C78-86DC-3281A7F2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DO YOU HAVE ANY QUESTION ABOUT THE PREPOSITIONS OF PLACE?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FC04AB2C-6F7E-4614-A2FB-582BB0D4E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0825" y="1806098"/>
            <a:ext cx="4775068" cy="442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7376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359</Words>
  <Application>Microsoft Office PowerPoint</Application>
  <PresentationFormat>Panorámica</PresentationFormat>
  <Paragraphs>91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Espiral</vt:lpstr>
      <vt:lpstr>1_Espiral</vt:lpstr>
      <vt:lpstr>ENGLISH 4TH GRADE</vt:lpstr>
      <vt:lpstr>OBJECTIVE: TO IDENTIFY THE PREPOSITIONS OF PLACE AND THE PLACES OF THE CITHY.</vt:lpstr>
      <vt:lpstr>THE PLACES OF THE CITY.</vt:lpstr>
      <vt:lpstr>PLACES OF THE CITY VOCABULARY.</vt:lpstr>
      <vt:lpstr>PREPOSITIONS OF PLACE</vt:lpstr>
      <vt:lpstr>PREPOSITIONS OF PLACES VOCABULARY.</vt:lpstr>
      <vt:lpstr>SOME EXAMPLES.</vt:lpstr>
      <vt:lpstr>LET’S LOOK AT THE PICTURE AND MAKE SENTENCES USING THE PLACES OF THE CITY AND THE PREPOSITIONS OF PLACE.</vt:lpstr>
      <vt:lpstr>DO YOU HAVE ANY QUESTION ABOUT THE PREPOSITIONS OF PLACE? </vt:lpstr>
      <vt:lpstr>NOW LET’S SEE THE WORKSHEET.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4TH GRADE</dc:title>
  <dc:creator>Maria Fernanda Fernández Jeldres</dc:creator>
  <cp:lastModifiedBy>HP</cp:lastModifiedBy>
  <cp:revision>4</cp:revision>
  <cp:lastPrinted>2020-10-05T14:04:13Z</cp:lastPrinted>
  <dcterms:created xsi:type="dcterms:W3CDTF">2020-09-29T02:39:47Z</dcterms:created>
  <dcterms:modified xsi:type="dcterms:W3CDTF">2020-10-05T14:04:16Z</dcterms:modified>
</cp:coreProperties>
</file>